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A95784-9AC8-4911-AAE2-3D15FA9A9E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AF8503-6D6C-4B10-895E-DDDEF39BBF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7C9A2C-8A5A-4835-BA4F-AA4E91126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F1F2329-FBDA-4532-9530-E2F882842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3AD728-9DEF-4C4A-A459-E2CADF52E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22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9F6E49-5D58-4B9F-A5A1-FAEF30F47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248BF8-A624-4D3B-B6FA-4C342D52F1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1F14EB9-487B-47B7-9D9F-1B39489B0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9DD74-A1B6-42F8-A3B0-35178F8F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BBF218-C25D-40BB-83FA-808519711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81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4B9AC57-45F3-4713-9F7A-C3349E8CF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765254-715A-4ABC-B15A-749EBB805C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371F48-2404-4BC0-B6E3-C657A6F9B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61653B-0790-4060-A7C3-7E84F9BD6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A4EBE9-3524-4975-B308-3ECD450D2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259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A97E46-EA77-4445-8B7C-50B778893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94E4DC-89ED-4160-B938-C27540FB6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C2D9A6-B8B9-426D-8A9E-C329C08AF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3B9F4D-DF29-4882-B82D-EDC5DDF4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53CEF9-20D3-46F4-8099-9675AE5D1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26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81E21C-D01B-4280-B45B-770F8B1F6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7B71CE-BDDA-4A2F-B94E-925E2E38D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24B605-2A15-4A8C-9ACF-781DB4AE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CB851B-5C2E-492B-9CD3-131CFD760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2F1FF0-DCE9-4CD4-9B9F-89B070369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551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B02FBA-2E19-46CA-9B21-466BFDAA0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8919EF-9121-4188-A193-1D6FA726DC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77D522B-C750-4DA7-82D6-D6DB3A45E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BBDC94-C403-4C4B-B7E2-B4C7A131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33B87D-B328-4008-9194-168243991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7CF8CC-517D-447E-8639-7E7DE7236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2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731F00-5789-459D-B14B-D314201B9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06497C-BBE2-41DB-9492-083604031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8F32C87-C409-4971-A46D-43FF23004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18FEAD5-E37E-4026-ADCA-11E7C999F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58F9C37-4B56-4D10-8B9F-5686877C06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A5E610-3200-4BB2-A69C-E3D64E42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C867673-E3AC-4209-8F3C-42BDC63A7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82314F4-8FC8-49C7-97D2-B7AF7548F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97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84F2BE-FDA4-40E4-85C0-6680239F8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AC54D75-0438-41B8-8A22-C45EA3F24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0A3B75-DB69-4B03-AC45-0B554036B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F8FFE87-E7BB-418B-9FD8-FC7D32A1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4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B5B9CC-EAC1-498F-809F-4DF139156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A08C0FE-41D9-4BDB-8D25-51D2AA8A8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E5F3953-7E7B-4376-997B-83DBF01B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30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6EDBAA-5038-417C-9B26-1A0BC4A13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A4E959-62D5-4AF8-8F79-E9B9C3BF5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CBBBB1-34E2-436F-8FBC-B266DE3F9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92C9E25-3876-45FD-99C6-9F64DDDE8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06F5AC-DFD2-4EA3-ACD2-4FF92C4F1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6BEDB7-1425-4B4F-998A-F271AB15F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209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03538D-E17E-4587-BF77-DD6D146CC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FCE590-8FF3-479C-862B-E96DF679AF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B1FFD2-8757-49EA-B940-54EF4BD854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C31F70B-AB3F-43E8-B28A-9F106185F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E3387B8-EE02-423A-8220-F17DD3AB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59A1FB-FC5B-451F-9A2A-9AA5340F1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464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6C14041-F4B9-4971-A9B9-872D518FE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F0776A-95AC-422F-A406-B23552E15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6BFA0B-421F-409D-A26F-5A02DD2E1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CCE2EF-5DAC-45AA-810C-5E611031AB89}" type="datetimeFigureOut">
              <a:rPr kumimoji="1" lang="ja-JP" altLang="en-US" smtClean="0"/>
              <a:t>2021/4/11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30A7C1-2E5A-4ACA-A2EE-C86B95BF2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3930B3-49CA-47F5-AA1E-92BB614A9D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2E654-825B-4D37-8C8E-1022720A8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1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981FA8B-5B93-45B2-A02F-D2AFB1F5D3FA}"/>
              </a:ext>
            </a:extLst>
          </p:cNvPr>
          <p:cNvSpPr/>
          <p:nvPr/>
        </p:nvSpPr>
        <p:spPr>
          <a:xfrm>
            <a:off x="2812079" y="1500187"/>
            <a:ext cx="6567841" cy="1514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ワールドビジネスサテライトのアナウンサーから学ぶ</a:t>
            </a:r>
            <a:endParaRPr kumimoji="1" lang="en-US" altLang="ja-JP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2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夫婦円満の秘訣</a:t>
            </a:r>
            <a:endParaRPr kumimoji="1" lang="ja-JP" altLang="en-US" sz="2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26" name="Picture 2" descr="男性ニュースキャスターのイラスト">
            <a:extLst>
              <a:ext uri="{FF2B5EF4-FFF2-40B4-BE49-F238E27FC236}">
                <a16:creationId xmlns:a16="http://schemas.microsoft.com/office/drawing/2014/main" id="{457F4BC3-2136-4E4A-91AC-1B025043A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500" y="301466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女性ニュースキャスターのイラスト">
            <a:extLst>
              <a:ext uri="{FF2B5EF4-FFF2-40B4-BE49-F238E27FC236}">
                <a16:creationId xmlns:a16="http://schemas.microsoft.com/office/drawing/2014/main" id="{9BB5E3C0-B927-456D-A43C-5B2FF21693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14662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46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西山 慎太郎</dc:creator>
  <cp:lastModifiedBy>西山 慎太郎</cp:lastModifiedBy>
  <cp:revision>1</cp:revision>
  <dcterms:created xsi:type="dcterms:W3CDTF">2021-04-11T13:18:20Z</dcterms:created>
  <dcterms:modified xsi:type="dcterms:W3CDTF">2021-04-11T13:22:44Z</dcterms:modified>
</cp:coreProperties>
</file>